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063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907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399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73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90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031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806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622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518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77F6E83-A61F-4142-9C56-60295699EFF6}" type="datetimeFigureOut">
              <a:rPr lang="bg-BG" smtClean="0"/>
              <a:t>30.11.2019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37CBA8-F8EC-41F0-BA17-5A73FE8599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677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205372" y="2661441"/>
            <a:ext cx="9698901" cy="1065256"/>
          </a:xfrm>
        </p:spPr>
        <p:txBody>
          <a:bodyPr>
            <a:normAutofit fontScale="90000"/>
          </a:bodyPr>
          <a:lstStyle/>
          <a:p>
            <a:r>
              <a:rPr lang="bg-BG" dirty="0"/>
              <a:t>Моето родно селище</a:t>
            </a:r>
          </a:p>
        </p:txBody>
      </p:sp>
      <p:pic>
        <p:nvPicPr>
          <p:cNvPr id="5122" name="Picture 2" descr="Резултат с изображение за „гоце делчев град ГЕРБ“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39" y="454573"/>
            <a:ext cx="1647467" cy="22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0" y="334852"/>
            <a:ext cx="4589172" cy="335362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72" y="334852"/>
            <a:ext cx="4139838" cy="620007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0" y="3953513"/>
            <a:ext cx="4589172" cy="258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2" y="413127"/>
            <a:ext cx="5271315" cy="350782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89" y="4060497"/>
            <a:ext cx="4257812" cy="238437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95" y="413128"/>
            <a:ext cx="5271314" cy="35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езултат с изображение за „РЕКА МЕСТА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448489"/>
            <a:ext cx="5929159" cy="36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3" y="2351218"/>
            <a:ext cx="5330981" cy="39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318796"/>
            <a:ext cx="11228313" cy="6082003"/>
          </a:xfrm>
        </p:spPr>
      </p:pic>
    </p:spTree>
    <p:extLst>
      <p:ext uri="{BB962C8B-B14F-4D97-AF65-F5344CB8AC3E}">
        <p14:creationId xmlns:p14="http://schemas.microsoft.com/office/powerpoint/2010/main" val="33345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390525"/>
            <a:ext cx="94392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5" y="541676"/>
            <a:ext cx="4691713" cy="291494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29" y="541675"/>
            <a:ext cx="5068731" cy="2914942"/>
          </a:xfrm>
          <a:prstGeom prst="rect">
            <a:avLst/>
          </a:prstGeom>
        </p:spPr>
      </p:pic>
      <p:pic>
        <p:nvPicPr>
          <p:cNvPr id="2050" name="Picture 2" descr="Резултат с изображение за „ПЛАНИНИ И РАВНИНИ В БЪЛГАРИЯ“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29" y="3764729"/>
            <a:ext cx="5068731" cy="26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5" y="3764729"/>
            <a:ext cx="4708471" cy="26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627454" y="329109"/>
            <a:ext cx="5121161" cy="3099891"/>
          </a:xfrm>
          <a:prstGeom prst="rect">
            <a:avLst/>
          </a:prstGeom>
        </p:spPr>
      </p:pic>
      <p:pic>
        <p:nvPicPr>
          <p:cNvPr id="1028" name="Picture 4" descr="Резултат с изображение за „МОРЕ И РЕКИ В БЪЛГАРИЯ“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21" y="3763617"/>
            <a:ext cx="5082037" cy="25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5" y="3763617"/>
            <a:ext cx="5121161" cy="2580570"/>
          </a:xfrm>
          <a:prstGeom prst="rect">
            <a:avLst/>
          </a:prstGeom>
        </p:spPr>
      </p:pic>
      <p:pic>
        <p:nvPicPr>
          <p:cNvPr id="1030" name="Picture 6" descr="Резултат с изображение за „МОРЕ В БЪЛГАРИЯ“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87" y="329109"/>
            <a:ext cx="5028871" cy="30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59242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тат с изображение за „къщи в българия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00" y="2592947"/>
            <a:ext cx="5060369" cy="37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зултат с изображение за „БЛОКОВЕ в ГОЦЕ ДЕЛЧЕВ“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1" y="413543"/>
            <a:ext cx="5880768" cy="3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25" y="463640"/>
            <a:ext cx="9044830" cy="58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" y="300436"/>
            <a:ext cx="4971539" cy="326701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01" y="349366"/>
            <a:ext cx="5474906" cy="307963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01" y="3746249"/>
            <a:ext cx="5474907" cy="2681594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3746249"/>
            <a:ext cx="4963755" cy="26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тат с изображение за „КИНО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4" y="429766"/>
            <a:ext cx="5953636" cy="39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тат с изображение за „детски център“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2906636"/>
            <a:ext cx="5345853" cy="35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База">
  <a:themeElements>
    <a:clrScheme name="Баз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База</Template>
  <TotalTime>62</TotalTime>
  <Words>3</Words>
  <Application>Microsoft Office PowerPoint</Application>
  <PresentationFormat>Широк екран</PresentationFormat>
  <Paragraphs>1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5" baseType="lpstr">
      <vt:lpstr>Corbel</vt:lpstr>
      <vt:lpstr>База</vt:lpstr>
      <vt:lpstr>Моето родно селище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Моят роден град</dc:title>
  <dc:creator>User1</dc:creator>
  <cp:lastModifiedBy>User1</cp:lastModifiedBy>
  <cp:revision>10</cp:revision>
  <dcterms:created xsi:type="dcterms:W3CDTF">2019-11-28T19:11:17Z</dcterms:created>
  <dcterms:modified xsi:type="dcterms:W3CDTF">2019-11-30T18:29:26Z</dcterms:modified>
</cp:coreProperties>
</file>